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2" r:id="rId2"/>
    <p:sldMasterId id="2147483656" r:id="rId3"/>
    <p:sldMasterId id="2147483663" r:id="rId4"/>
    <p:sldMasterId id="2147483662" r:id="rId5"/>
  </p:sldMasterIdLst>
  <p:notesMasterIdLst>
    <p:notesMasterId r:id="rId10"/>
  </p:notesMasterIdLst>
  <p:sldIdLst>
    <p:sldId id="312" r:id="rId6"/>
    <p:sldId id="310" r:id="rId7"/>
    <p:sldId id="311" r:id="rId8"/>
    <p:sldId id="30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8712" autoAdjust="0"/>
  </p:normalViewPr>
  <p:slideViewPr>
    <p:cSldViewPr>
      <p:cViewPr varScale="1">
        <p:scale>
          <a:sx n="41" d="100"/>
          <a:sy n="41" d="100"/>
        </p:scale>
        <p:origin x="-127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ADEC-FB9B-48E1-95A6-56506712C496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1305-5913-4738-BD5C-72749327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33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8E994-96D2-4998-9B15-D786F1A39460}" type="slidenum">
              <a:rPr lang="en-US"/>
              <a:pPr/>
              <a:t>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8E994-96D2-4998-9B15-D786F1A39460}" type="slidenum">
              <a:rPr lang="en-US"/>
              <a:pPr/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8E994-96D2-4998-9B15-D786F1A39460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NC;</a:t>
            </a:r>
            <a:r>
              <a:rPr lang="en-GB" baseline="0" dirty="0" smtClean="0"/>
              <a:t> Exam syllabus, local students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147E-7F82-4FC7-B6EF-3E12F3CDEA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600400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iffer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5257808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4" y="2214554"/>
            <a:ext cx="2828916" cy="428628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differ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5257808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4" y="2214554"/>
            <a:ext cx="2828916" cy="428628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gif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11" Type="http://schemas.openxmlformats.org/officeDocument/2006/relationships/image" Target="../media/image7.jpeg"/><Relationship Id="rId5" Type="http://schemas.openxmlformats.org/officeDocument/2006/relationships/theme" Target="../theme/them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46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214554"/>
            <a:ext cx="8258204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SSAT specialism Logo strip 2009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424879" y="6143644"/>
            <a:ext cx="5290525" cy="571504"/>
          </a:xfrm>
          <a:prstGeom prst="rect">
            <a:avLst/>
          </a:prstGeom>
        </p:spPr>
      </p:pic>
      <p:grpSp>
        <p:nvGrpSpPr>
          <p:cNvPr id="4" name="Group 7"/>
          <p:cNvGrpSpPr/>
          <p:nvPr userDrawn="1"/>
        </p:nvGrpSpPr>
        <p:grpSpPr>
          <a:xfrm>
            <a:off x="357158" y="6268304"/>
            <a:ext cx="2714644" cy="303968"/>
            <a:chOff x="214282" y="6215082"/>
            <a:chExt cx="2714644" cy="303968"/>
          </a:xfrm>
        </p:grpSpPr>
        <p:pic>
          <p:nvPicPr>
            <p:cNvPr id="9" name="Picture 8" descr="Disability.jp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000232" y="6215082"/>
              <a:ext cx="357190" cy="285752"/>
            </a:xfrm>
            <a:prstGeom prst="rect">
              <a:avLst/>
            </a:prstGeom>
          </p:spPr>
        </p:pic>
        <p:pic>
          <p:nvPicPr>
            <p:cNvPr id="10" name="Picture 9" descr="IIP_SILVER_LOGO_CMYK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714348" y="6236921"/>
              <a:ext cx="1214446" cy="263913"/>
            </a:xfrm>
            <a:prstGeom prst="rect">
              <a:avLst/>
            </a:prstGeom>
          </p:spPr>
        </p:pic>
        <p:pic>
          <p:nvPicPr>
            <p:cNvPr id="11" name="Picture 10" descr="EFQM 2009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14282" y="6252935"/>
              <a:ext cx="428628" cy="266115"/>
            </a:xfrm>
            <a:prstGeom prst="rect">
              <a:avLst/>
            </a:prstGeom>
          </p:spPr>
        </p:pic>
        <p:pic>
          <p:nvPicPr>
            <p:cNvPr id="12" name="Picture 11" descr="SGS_ISO 9001-2008_UKAS_TCL - full logo JPEG.jp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413297" y="6215082"/>
              <a:ext cx="515629" cy="285752"/>
            </a:xfrm>
            <a:prstGeom prst="rect">
              <a:avLst/>
            </a:prstGeom>
          </p:spPr>
        </p:pic>
      </p:grpSp>
      <p:pic>
        <p:nvPicPr>
          <p:cNvPr id="13" name="Picture 12" descr="C:\Documents and Settings\tracey\Local Settings\Temporary Internet Files\Content.Word\SSAT_CMYK_A4_AW.G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326644"/>
            <a:ext cx="3600000" cy="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260648"/>
            <a:ext cx="3600400" cy="1008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46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214554"/>
            <a:ext cx="8258204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SSAT specialism Logo strip 2009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424879" y="6143644"/>
            <a:ext cx="5290525" cy="571504"/>
          </a:xfrm>
          <a:prstGeom prst="rect">
            <a:avLst/>
          </a:prstGeom>
        </p:spPr>
      </p:pic>
      <p:grpSp>
        <p:nvGrpSpPr>
          <p:cNvPr id="4" name="Group 7"/>
          <p:cNvGrpSpPr/>
          <p:nvPr userDrawn="1"/>
        </p:nvGrpSpPr>
        <p:grpSpPr>
          <a:xfrm>
            <a:off x="357158" y="6268304"/>
            <a:ext cx="2714644" cy="303968"/>
            <a:chOff x="214282" y="6215082"/>
            <a:chExt cx="2714644" cy="303968"/>
          </a:xfrm>
        </p:grpSpPr>
        <p:pic>
          <p:nvPicPr>
            <p:cNvPr id="9" name="Picture 8" descr="Disability.jp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000232" y="6215082"/>
              <a:ext cx="357190" cy="285752"/>
            </a:xfrm>
            <a:prstGeom prst="rect">
              <a:avLst/>
            </a:prstGeom>
          </p:spPr>
        </p:pic>
        <p:pic>
          <p:nvPicPr>
            <p:cNvPr id="10" name="Picture 9" descr="IIP_SILVER_LOGO_CMYK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714348" y="6236921"/>
              <a:ext cx="1214446" cy="263913"/>
            </a:xfrm>
            <a:prstGeom prst="rect">
              <a:avLst/>
            </a:prstGeom>
          </p:spPr>
        </p:pic>
        <p:pic>
          <p:nvPicPr>
            <p:cNvPr id="11" name="Picture 10" descr="EFQM 2009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14282" y="6252935"/>
              <a:ext cx="428628" cy="266115"/>
            </a:xfrm>
            <a:prstGeom prst="rect">
              <a:avLst/>
            </a:prstGeom>
          </p:spPr>
        </p:pic>
        <p:pic>
          <p:nvPicPr>
            <p:cNvPr id="12" name="Picture 11" descr="SGS_ISO 9001-2008_UKAS_TCL - full logo JPEG.jp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2413297" y="6215082"/>
              <a:ext cx="515629" cy="285752"/>
            </a:xfrm>
            <a:prstGeom prst="rect">
              <a:avLst/>
            </a:prstGeom>
          </p:spPr>
        </p:pic>
      </p:grpSp>
      <p:pic>
        <p:nvPicPr>
          <p:cNvPr id="14" name="Picture 13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88640"/>
            <a:ext cx="3600400" cy="1008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46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214554"/>
            <a:ext cx="8258204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3600400" cy="1008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74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46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214554"/>
            <a:ext cx="8258204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88640"/>
            <a:ext cx="3600400" cy="1008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5" r:id="rId4"/>
    <p:sldLayoutId id="2147483667" r:id="rId5"/>
    <p:sldLayoutId id="214748366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sheila\Desktop\The Schools Network final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600400" cy="1008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988840"/>
            <a:ext cx="8208963" cy="316835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Resources and Teacher Training</a:t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700" dirty="0" smtClean="0"/>
              <a:t> Southampton Confucius Institute Schools  Forum 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 May 29</a:t>
            </a:r>
            <a:r>
              <a:rPr lang="en-GB" sz="2700" baseline="30000" dirty="0" smtClean="0"/>
              <a:t>th</a:t>
            </a:r>
            <a:r>
              <a:rPr lang="en-GB" sz="2700" dirty="0" smtClean="0"/>
              <a:t> 2012</a:t>
            </a:r>
            <a:br>
              <a:rPr lang="en-GB" sz="2700" dirty="0" smtClean="0"/>
            </a:br>
            <a:r>
              <a:rPr lang="en-GB" sz="2700" dirty="0" smtClean="0"/>
              <a:t>Xiaoming Zhu </a:t>
            </a:r>
            <a:br>
              <a:rPr lang="en-GB" sz="2700" dirty="0" smtClean="0"/>
            </a:br>
            <a:r>
              <a:rPr lang="en-GB" sz="2700" dirty="0" smtClean="0"/>
              <a:t>SSAT (The Schools Network)</a:t>
            </a:r>
            <a:br>
              <a:rPr lang="en-GB" sz="2700" dirty="0" smtClean="0"/>
            </a:br>
            <a:r>
              <a:rPr lang="en-GB" sz="2700" dirty="0" smtClean="0"/>
              <a:t> Confucius Institute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2000" dirty="0" smtClean="0">
              <a:solidFill>
                <a:srgbClr val="4F6FAF"/>
              </a:solidFill>
            </a:endParaRPr>
          </a:p>
        </p:txBody>
      </p:sp>
      <p:pic>
        <p:nvPicPr>
          <p:cNvPr id="7" name="Picture 4" descr="CI logo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95379"/>
            <a:ext cx="8208963" cy="1090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Teaching resources development</a:t>
            </a:r>
            <a:br>
              <a:rPr lang="en-GB" sz="4000" dirty="0" smtClean="0"/>
            </a:br>
            <a:r>
              <a:rPr lang="zh-CN" altLang="en-US" sz="2000" dirty="0" smtClean="0"/>
              <a:t>初级教材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000" dirty="0" smtClean="0"/>
              <a:t> </a:t>
            </a:r>
            <a:endParaRPr lang="en-US" sz="2000" dirty="0" smtClean="0">
              <a:solidFill>
                <a:srgbClr val="4F6FA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143116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/>
              <a:t>进步 一</a:t>
            </a:r>
            <a:r>
              <a:rPr lang="en-US" altLang="zh-CN" b="1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zh-CN" altLang="en-US" b="1" dirty="0" smtClean="0"/>
              <a:t>进步 二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Student book </a:t>
            </a:r>
            <a:r>
              <a:rPr lang="zh-CN" altLang="en-US" b="1" dirty="0" smtClean="0"/>
              <a:t>学生用书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Teachers’ Guide </a:t>
            </a:r>
            <a:r>
              <a:rPr lang="zh-CN" altLang="en-US" b="1" dirty="0" smtClean="0"/>
              <a:t>教师用书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Work book </a:t>
            </a:r>
            <a:r>
              <a:rPr lang="zh-CN" altLang="en-US" b="1" dirty="0" smtClean="0"/>
              <a:t>练习册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Set of Audio CDs </a:t>
            </a:r>
            <a:r>
              <a:rPr lang="zh-CN" altLang="en-US" b="1" dirty="0" smtClean="0"/>
              <a:t>听力练习</a:t>
            </a:r>
            <a:r>
              <a:rPr lang="en-US" altLang="zh-CN" b="1" dirty="0" smtClean="0"/>
              <a:t>CD</a:t>
            </a:r>
            <a:endParaRPr lang="en-GB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51909" r="47265" b="6921"/>
          <a:stretch>
            <a:fillRect/>
          </a:stretch>
        </p:blipFill>
        <p:spPr bwMode="auto">
          <a:xfrm>
            <a:off x="755576" y="1988840"/>
            <a:ext cx="2520280" cy="35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I logo 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85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95379"/>
            <a:ext cx="8208963" cy="1090613"/>
          </a:xfrm>
        </p:spPr>
        <p:txBody>
          <a:bodyPr/>
          <a:lstStyle/>
          <a:p>
            <a:pPr eaLnBrk="1" hangingPunct="1"/>
            <a:r>
              <a:rPr lang="en-GB" sz="4000" dirty="0" smtClean="0"/>
              <a:t>Teaching resources development</a:t>
            </a:r>
            <a:br>
              <a:rPr lang="en-GB" sz="4000" dirty="0" smtClean="0"/>
            </a:br>
            <a:r>
              <a:rPr lang="en-GB" sz="2000" dirty="0" smtClean="0"/>
              <a:t> </a:t>
            </a:r>
            <a:r>
              <a:rPr lang="zh-CN" altLang="en-US" sz="2000" dirty="0" smtClean="0"/>
              <a:t>中学会考教材</a:t>
            </a:r>
            <a:endParaRPr lang="en-US" sz="2000" dirty="0" smtClean="0">
              <a:solidFill>
                <a:srgbClr val="4F6FAF"/>
              </a:solidFill>
            </a:endParaRPr>
          </a:p>
        </p:txBody>
      </p:sp>
      <p:pic>
        <p:nvPicPr>
          <p:cNvPr id="7" name="Picture 6" descr="Cached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85992"/>
            <a:ext cx="2857504" cy="3900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7752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2786058"/>
            <a:ext cx="3468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Student book </a:t>
            </a:r>
            <a:r>
              <a:rPr lang="zh-CN" altLang="en-US" b="1" dirty="0" smtClean="0"/>
              <a:t>学生用书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Teachers’ Guide </a:t>
            </a:r>
            <a:r>
              <a:rPr lang="zh-CN" altLang="en-US" b="1" dirty="0" smtClean="0"/>
              <a:t>教师用书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Set of Audio CDs </a:t>
            </a:r>
            <a:r>
              <a:rPr lang="zh-CN" altLang="en-US" b="1" dirty="0" smtClean="0"/>
              <a:t>听力练习</a:t>
            </a:r>
            <a:r>
              <a:rPr lang="en-US" altLang="zh-CN" b="1" dirty="0" smtClean="0"/>
              <a:t>CD</a:t>
            </a:r>
            <a:endParaRPr lang="en-GB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b="1" dirty="0" smtClean="0"/>
              <a:t>Assessment Pack </a:t>
            </a:r>
            <a:r>
              <a:rPr lang="zh-CN" altLang="en-US" b="1" dirty="0" smtClean="0"/>
              <a:t>习题册</a:t>
            </a:r>
            <a:endParaRPr lang="en-US" b="1" dirty="0"/>
          </a:p>
        </p:txBody>
      </p:sp>
      <p:pic>
        <p:nvPicPr>
          <p:cNvPr id="6" name="Picture 4" descr="CI logo 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85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I logo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KU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85728"/>
            <a:ext cx="1036320" cy="93878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8596" y="2492896"/>
            <a:ext cx="8229600" cy="237626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sz="3100" dirty="0" smtClean="0"/>
              <a:t>1. </a:t>
            </a:r>
            <a:r>
              <a:rPr lang="en-GB" sz="3100" dirty="0" smtClean="0"/>
              <a:t>Annual Chinese Conference</a:t>
            </a:r>
            <a:br>
              <a:rPr lang="en-GB" sz="3100" dirty="0" smtClean="0"/>
            </a:br>
            <a:r>
              <a:rPr lang="en-GB" sz="3100" dirty="0" smtClean="0"/>
              <a:t>2. UK </a:t>
            </a:r>
            <a:r>
              <a:rPr lang="en-GB" sz="3100" dirty="0" smtClean="0"/>
              <a:t>based course</a:t>
            </a:r>
            <a:br>
              <a:rPr lang="en-GB" sz="3100" dirty="0" smtClean="0"/>
            </a:br>
            <a:r>
              <a:rPr lang="en-GB" sz="3100" dirty="0" smtClean="0"/>
              <a:t>3. </a:t>
            </a:r>
            <a:r>
              <a:rPr lang="en-GB" sz="3100" dirty="0" smtClean="0"/>
              <a:t>China based course</a:t>
            </a:r>
            <a:br>
              <a:rPr lang="en-GB" sz="3100" dirty="0" smtClean="0"/>
            </a:br>
            <a:r>
              <a:rPr lang="en-GB" sz="3100" dirty="0" smtClean="0"/>
              <a:t>4. </a:t>
            </a:r>
            <a:r>
              <a:rPr lang="en-GB" sz="3100" dirty="0" smtClean="0"/>
              <a:t>Support to PGCE course and   teacher </a:t>
            </a:r>
            <a:r>
              <a:rPr lang="en-GB" sz="3100" dirty="0" smtClean="0"/>
              <a:t>placement</a:t>
            </a:r>
            <a:br>
              <a:rPr lang="en-GB" sz="3100" dirty="0" smtClean="0"/>
            </a:br>
            <a:r>
              <a:rPr lang="en-GB" sz="3100" dirty="0" smtClean="0"/>
              <a:t>5</a:t>
            </a:r>
            <a:r>
              <a:rPr lang="en-GB" sz="3100" dirty="0" smtClean="0"/>
              <a:t>. </a:t>
            </a:r>
            <a:r>
              <a:rPr lang="en-GB" sz="3100" dirty="0" err="1" smtClean="0"/>
              <a:t>Hanban</a:t>
            </a:r>
            <a:r>
              <a:rPr lang="en-GB" sz="3100" dirty="0" smtClean="0"/>
              <a:t> teacher CPD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AT with logos - blue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17365D"/>
      </a:accent1>
      <a:accent2>
        <a:srgbClr val="C00000"/>
      </a:accent2>
      <a:accent3>
        <a:srgbClr val="008000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SAT with logos - red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17365D"/>
      </a:accent1>
      <a:accent2>
        <a:srgbClr val="C00000"/>
      </a:accent2>
      <a:accent3>
        <a:srgbClr val="008000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SAT simple - blue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17365D"/>
      </a:accent1>
      <a:accent2>
        <a:srgbClr val="C00000"/>
      </a:accent2>
      <a:accent3>
        <a:srgbClr val="008000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SAT simple - red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17365D"/>
      </a:accent1>
      <a:accent2>
        <a:srgbClr val="C00000"/>
      </a:accent2>
      <a:accent3>
        <a:srgbClr val="008000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17365D"/>
      </a:accent1>
      <a:accent2>
        <a:srgbClr val="C00000"/>
      </a:accent2>
      <a:accent3>
        <a:srgbClr val="008000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82</Words>
  <Application>Microsoft Office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SSAT with logos - blue</vt:lpstr>
      <vt:lpstr>SSAT with logos - red</vt:lpstr>
      <vt:lpstr>SSAT simple - blue</vt:lpstr>
      <vt:lpstr>SSAT simple - red</vt:lpstr>
      <vt:lpstr>Blank</vt:lpstr>
      <vt:lpstr>  Teaching Resources and Teacher Training   Southampton Confucius Institute Schools  Forum    May 29th 2012 Xiaoming Zhu  SSAT (The Schools Network)  Confucius Institute   </vt:lpstr>
      <vt:lpstr>Teaching resources development 初级教材  </vt:lpstr>
      <vt:lpstr>Teaching resources development  中学会考教材</vt:lpstr>
      <vt:lpstr>1. Annual Chinese Conference 2. UK based course 3. China based course 4. Support to PGCE course and   teacher placement 5. Hanban teacher CPD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revans</dc:creator>
  <cp:lastModifiedBy>xzhu</cp:lastModifiedBy>
  <cp:revision>63</cp:revision>
  <dcterms:created xsi:type="dcterms:W3CDTF">2009-12-03T12:06:48Z</dcterms:created>
  <dcterms:modified xsi:type="dcterms:W3CDTF">2012-05-28T21:34:21Z</dcterms:modified>
</cp:coreProperties>
</file>